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795000" cy="863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6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809983" y="1414125"/>
            <a:ext cx="9179800" cy="3008267"/>
          </a:xfrm>
          <a:prstGeom prst="rect">
            <a:avLst/>
          </a:prstGeom>
        </p:spPr>
        <p:txBody>
          <a:bodyPr anchor="b"/>
          <a:lstStyle>
            <a:lvl1pPr algn="ctr"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49970" y="4538402"/>
            <a:ext cx="8099823" cy="208618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800"/>
            </a:lvl1pPr>
            <a:lvl2pPr marL="0" indent="540022" algn="ctr">
              <a:buSzTx/>
              <a:buFontTx/>
              <a:buNone/>
              <a:defRPr sz="2800"/>
            </a:lvl2pPr>
            <a:lvl3pPr marL="0" indent="1080045" algn="ctr">
              <a:buSzTx/>
              <a:buFontTx/>
              <a:buNone/>
              <a:defRPr sz="2800"/>
            </a:lvl3pPr>
            <a:lvl4pPr marL="0" indent="1620070" algn="ctr">
              <a:buSzTx/>
              <a:buFontTx/>
              <a:buNone/>
              <a:defRPr sz="2800"/>
            </a:lvl4pPr>
            <a:lvl5pPr marL="0" indent="2160092" algn="ctr">
              <a:buSzTx/>
              <a:buFont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736858" y="2154194"/>
            <a:ext cx="9314796" cy="3594318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36858" y="5782512"/>
            <a:ext cx="9314796" cy="189016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800"/>
            </a:lvl1pPr>
            <a:lvl2pPr marL="0" indent="540022">
              <a:buSzTx/>
              <a:buFontTx/>
              <a:buNone/>
              <a:defRPr sz="2800"/>
            </a:lvl2pPr>
            <a:lvl3pPr marL="0" indent="1080045">
              <a:buSzTx/>
              <a:buFontTx/>
              <a:buNone/>
              <a:defRPr sz="2800"/>
            </a:lvl3pPr>
            <a:lvl4pPr marL="0" indent="1620070">
              <a:buSzTx/>
              <a:buFontTx/>
              <a:buNone/>
              <a:defRPr sz="2800"/>
            </a:lvl4pPr>
            <a:lvl5pPr marL="0" indent="2160092">
              <a:buSzTx/>
              <a:buFont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42483" y="2300203"/>
            <a:ext cx="4589900" cy="5482487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743890" y="460042"/>
            <a:ext cx="9314796" cy="167015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43893" y="2118188"/>
            <a:ext cx="4568806" cy="1038092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800" b="1"/>
            </a:lvl1pPr>
            <a:lvl2pPr marL="0" indent="540022">
              <a:buSzTx/>
              <a:buFontTx/>
              <a:buNone/>
              <a:defRPr sz="2800" b="1"/>
            </a:lvl2pPr>
            <a:lvl3pPr marL="0" indent="1080045">
              <a:buSzTx/>
              <a:buFontTx/>
              <a:buNone/>
              <a:defRPr sz="2800" b="1"/>
            </a:lvl3pPr>
            <a:lvl4pPr marL="0" indent="1620070">
              <a:buSzTx/>
              <a:buFontTx/>
              <a:buNone/>
              <a:defRPr sz="2800" b="1"/>
            </a:lvl4pPr>
            <a:lvl5pPr marL="0" indent="2160092">
              <a:buSzTx/>
              <a:buFontTx/>
              <a:buNone/>
              <a:defRPr sz="2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467380" y="2118188"/>
            <a:ext cx="4591308" cy="1038092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8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743890" y="576050"/>
            <a:ext cx="3483206" cy="2016179"/>
          </a:xfrm>
          <a:prstGeom prst="rect">
            <a:avLst/>
          </a:prstGeom>
        </p:spPr>
        <p:txBody>
          <a:bodyPr anchor="b"/>
          <a:lstStyle>
            <a:lvl1pPr>
              <a:defRPr sz="37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91306" y="1244113"/>
            <a:ext cx="5467381" cy="6140542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  <a:lvl2pPr marL="842762" indent="-302739">
              <a:defRPr sz="3700"/>
            </a:lvl2pPr>
            <a:lvl3pPr marL="1436847" indent="-356800">
              <a:defRPr sz="3700"/>
            </a:lvl3pPr>
            <a:lvl4pPr marL="2054435" indent="-434365">
              <a:defRPr sz="3700"/>
            </a:lvl4pPr>
            <a:lvl5pPr marL="2594458" indent="-434365"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743890" y="2592229"/>
            <a:ext cx="3483206" cy="480242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8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743890" y="576050"/>
            <a:ext cx="3483206" cy="2016179"/>
          </a:xfrm>
          <a:prstGeom prst="rect">
            <a:avLst/>
          </a:prstGeom>
        </p:spPr>
        <p:txBody>
          <a:bodyPr anchor="b"/>
          <a:lstStyle>
            <a:lvl1pPr>
              <a:defRPr sz="37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591306" y="1244113"/>
            <a:ext cx="5467381" cy="614054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43890" y="2592229"/>
            <a:ext cx="3483206" cy="480242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540022">
              <a:buSzTx/>
              <a:buFontTx/>
              <a:buNone/>
              <a:defRPr sz="1800"/>
            </a:lvl2pPr>
            <a:lvl3pPr marL="0" indent="1080045">
              <a:buSzTx/>
              <a:buFontTx/>
              <a:buNone/>
              <a:defRPr sz="1800"/>
            </a:lvl3pPr>
            <a:lvl4pPr marL="0" indent="1620070">
              <a:buSzTx/>
              <a:buFontTx/>
              <a:buNone/>
              <a:defRPr sz="1800"/>
            </a:lvl4pPr>
            <a:lvl5pPr marL="0" indent="2160092">
              <a:buSzTx/>
              <a:buFontTx/>
              <a:buNone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742485" y="460042"/>
            <a:ext cx="9314796" cy="1670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742485" y="2300203"/>
            <a:ext cx="9314796" cy="5482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72909" y="8098329"/>
            <a:ext cx="284371" cy="28080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4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080045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1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70010" marR="0" indent="-270010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858250" marR="0" indent="-318227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467454" marR="0" indent="-387406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044372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584395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124418" marR="0" indent="-424302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664442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204467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744490" marR="0" indent="-424303" algn="l" defTabSz="1080045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33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37 h1 Dirección-Administrativa.png" descr="37 h1 Dirección-Administrativ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0795000" cy="863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t="6687"/>
          <a:stretch/>
        </p:blipFill>
        <p:spPr>
          <a:xfrm>
            <a:off x="521356" y="2050473"/>
            <a:ext cx="9468427" cy="496981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Pin Pin</dc:creator>
  <cp:lastModifiedBy>Maritza Pin Pin</cp:lastModifiedBy>
  <cp:revision>1</cp:revision>
  <dcterms:modified xsi:type="dcterms:W3CDTF">2023-01-24T20:17:27Z</dcterms:modified>
</cp:coreProperties>
</file>