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0795000" cy="8636000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720" userDrawn="1">
          <p15:clr>
            <a:srgbClr val="A4A3A4"/>
          </p15:clr>
        </p15:guide>
        <p15:guide id="2" pos="340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13982E-CDC3-4A99-AD2D-763B9E852BB2}" name="Deiker Ayuber Aguilera Perez" initials="DAAP" userId="Deiker Ayuber Aguilera Perez" providerId="None"/>
  <p188:author id="{B7E3E8CF-E3C5-7C06-5F46-C731E3067731}" name="Clara Albertina Ordoñez Loor" initials="CAOL" userId="S::clara.ordonez@uartes.edu.ec::262335b7-98ff-457d-a607-8bbee3a9ab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7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92" y="-852"/>
      </p:cViewPr>
      <p:guideLst>
        <p:guide orient="horz" pos="2720"/>
        <p:guide pos="3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y Patricio Magallanes Ronquillo" userId="15a58c88-ec72-4797-8469-7a5d4dfac2da" providerId="ADAL" clId="{6ED46D94-CC66-4910-8CAC-5A610FB64B3A}"/>
    <pc:docChg chg="custSel modSld">
      <pc:chgData name="Henry Patricio Magallanes Ronquillo" userId="15a58c88-ec72-4797-8469-7a5d4dfac2da" providerId="ADAL" clId="{6ED46D94-CC66-4910-8CAC-5A610FB64B3A}" dt="2023-05-05T16:09:41.651" v="236" actId="20577"/>
      <pc:docMkLst>
        <pc:docMk/>
      </pc:docMkLst>
      <pc:sldChg chg="modSp mod">
        <pc:chgData name="Henry Patricio Magallanes Ronquillo" userId="15a58c88-ec72-4797-8469-7a5d4dfac2da" providerId="ADAL" clId="{6ED46D94-CC66-4910-8CAC-5A610FB64B3A}" dt="2023-05-05T16:09:41.651" v="236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6ED46D94-CC66-4910-8CAC-5A610FB64B3A}" dt="2023-05-05T15:55:48.95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6ED46D94-CC66-4910-8CAC-5A610FB64B3A}" dt="2023-05-05T16:09:41.651" v="236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Wendy Pamela Salinas Sanchez" userId="2a91a5f0-84bc-4e84-9935-afe682f1f05e" providerId="ADAL" clId="{4E49A570-4BFD-48FE-A8B3-B35F4E63C8F2}"/>
    <pc:docChg chg="modSld">
      <pc:chgData name="Wendy Pamela Salinas Sanchez" userId="2a91a5f0-84bc-4e84-9935-afe682f1f05e" providerId="ADAL" clId="{4E49A570-4BFD-48FE-A8B3-B35F4E63C8F2}" dt="2023-04-14T16:05:42.988" v="12" actId="20577"/>
      <pc:docMkLst>
        <pc:docMk/>
      </pc:docMkLst>
      <pc:sldChg chg="modSp mod">
        <pc:chgData name="Wendy Pamela Salinas Sanchez" userId="2a91a5f0-84bc-4e84-9935-afe682f1f05e" providerId="ADAL" clId="{4E49A570-4BFD-48FE-A8B3-B35F4E63C8F2}" dt="2023-04-14T16:05:42.988" v="12" actId="20577"/>
        <pc:sldMkLst>
          <pc:docMk/>
          <pc:sldMk cId="0" sldId="258"/>
        </pc:sldMkLst>
        <pc:spChg chg="mod">
          <ac:chgData name="Wendy Pamela Salinas Sanchez" userId="2a91a5f0-84bc-4e84-9935-afe682f1f05e" providerId="ADAL" clId="{4E49A570-4BFD-48FE-A8B3-B35F4E63C8F2}" dt="2023-04-14T16:05:23.483" v="0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Wendy Pamela Salinas Sanchez" userId="2a91a5f0-84bc-4e84-9935-afe682f1f05e" providerId="ADAL" clId="{4E49A570-4BFD-48FE-A8B3-B35F4E63C8F2}" dt="2023-04-14T16:05:42.988" v="12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Henry Patricio Magallanes Ronquillo" userId="15a58c88-ec72-4797-8469-7a5d4dfac2da" providerId="ADAL" clId="{B0B7239B-255D-49A5-8009-1512679A0F6A}"/>
    <pc:docChg chg="undo custSel modSld">
      <pc:chgData name="Henry Patricio Magallanes Ronquillo" userId="15a58c88-ec72-4797-8469-7a5d4dfac2da" providerId="ADAL" clId="{B0B7239B-255D-49A5-8009-1512679A0F6A}" dt="2023-04-20T11:55:25.477" v="785" actId="20577"/>
      <pc:docMkLst>
        <pc:docMk/>
      </pc:docMkLst>
      <pc:sldChg chg="modSp mod">
        <pc:chgData name="Henry Patricio Magallanes Ronquillo" userId="15a58c88-ec72-4797-8469-7a5d4dfac2da" providerId="ADAL" clId="{B0B7239B-255D-49A5-8009-1512679A0F6A}" dt="2023-04-20T11:55:25.477" v="785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B0B7239B-255D-49A5-8009-1512679A0F6A}" dt="2023-04-19T21:05:51.097" v="717" actId="20577"/>
          <ac:spMkLst>
            <pc:docMk/>
            <pc:sldMk cId="0" sldId="258"/>
            <ac:spMk id="2" creationId="{E4C4C53F-0DCD-62C4-C675-401012E14CED}"/>
          </ac:spMkLst>
        </pc:spChg>
        <pc:spChg chg="mod">
          <ac:chgData name="Henry Patricio Magallanes Ronquillo" userId="15a58c88-ec72-4797-8469-7a5d4dfac2da" providerId="ADAL" clId="{B0B7239B-255D-49A5-8009-1512679A0F6A}" dt="2023-04-19T20:40:19.82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B0B7239B-255D-49A5-8009-1512679A0F6A}" dt="2023-04-20T11:55:25.477" v="785" actId="20577"/>
          <ac:spMkLst>
            <pc:docMk/>
            <pc:sldMk cId="0" sldId="258"/>
            <ac:spMk id="104" creationId="{00000000-0000-0000-0000-000000000000}"/>
          </ac:spMkLst>
        </pc:spChg>
        <pc:picChg chg="mod">
          <ac:chgData name="Henry Patricio Magallanes Ronquillo" userId="15a58c88-ec72-4797-8469-7a5d4dfac2da" providerId="ADAL" clId="{B0B7239B-255D-49A5-8009-1512679A0F6A}" dt="2023-04-19T21:03:26.791" v="701" actId="1076"/>
          <ac:picMkLst>
            <pc:docMk/>
            <pc:sldMk cId="0" sldId="258"/>
            <ac:picMk id="102" creationId="{00000000-0000-0000-0000-000000000000}"/>
          </ac:picMkLst>
        </pc:picChg>
      </pc:sldChg>
    </pc:docChg>
  </pc:docChgLst>
  <pc:docChgLst>
    <pc:chgData name="Henry Patricio Magallanes Ronquillo" userId="15a58c88-ec72-4797-8469-7a5d4dfac2da" providerId="ADAL" clId="{E162A773-D15B-42A4-88A1-B17B28EC02B9}"/>
    <pc:docChg chg="undo custSel modSld">
      <pc:chgData name="Henry Patricio Magallanes Ronquillo" userId="15a58c88-ec72-4797-8469-7a5d4dfac2da" providerId="ADAL" clId="{E162A773-D15B-42A4-88A1-B17B28EC02B9}" dt="2023-05-05T16:40:58.034" v="214" actId="27636"/>
      <pc:docMkLst>
        <pc:docMk/>
      </pc:docMkLst>
      <pc:sldChg chg="modSp mod">
        <pc:chgData name="Henry Patricio Magallanes Ronquillo" userId="15a58c88-ec72-4797-8469-7a5d4dfac2da" providerId="ADAL" clId="{E162A773-D15B-42A4-88A1-B17B28EC02B9}" dt="2023-05-05T16:40:58.034" v="214" actId="27636"/>
        <pc:sldMkLst>
          <pc:docMk/>
          <pc:sldMk cId="0" sldId="258"/>
        </pc:sldMkLst>
        <pc:spChg chg="mod">
          <ac:chgData name="Henry Patricio Magallanes Ronquillo" userId="15a58c88-ec72-4797-8469-7a5d4dfac2da" providerId="ADAL" clId="{E162A773-D15B-42A4-88A1-B17B28EC02B9}" dt="2023-05-05T16:32:33.380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E162A773-D15B-42A4-88A1-B17B28EC02B9}" dt="2023-05-05T16:40:58.034" v="214" actId="27636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Sara Maria Tobar Olvera" userId="5349340a-ee78-4149-8d53-1575c36c5a62" providerId="ADAL" clId="{D5538FB7-C613-4664-A009-215ACD157C8C}"/>
    <pc:docChg chg="custSel modSld">
      <pc:chgData name="Sara Maria Tobar Olvera" userId="5349340a-ee78-4149-8d53-1575c36c5a62" providerId="ADAL" clId="{D5538FB7-C613-4664-A009-215ACD157C8C}" dt="2023-04-24T15:40:47.316" v="109" actId="404"/>
      <pc:docMkLst>
        <pc:docMk/>
      </pc:docMkLst>
      <pc:sldChg chg="modSp mod">
        <pc:chgData name="Sara Maria Tobar Olvera" userId="5349340a-ee78-4149-8d53-1575c36c5a62" providerId="ADAL" clId="{D5538FB7-C613-4664-A009-215ACD157C8C}" dt="2023-04-24T15:40:47.316" v="109" actId="404"/>
        <pc:sldMkLst>
          <pc:docMk/>
          <pc:sldMk cId="0" sldId="258"/>
        </pc:sldMkLst>
        <pc:spChg chg="mod">
          <ac:chgData name="Sara Maria Tobar Olvera" userId="5349340a-ee78-4149-8d53-1575c36c5a62" providerId="ADAL" clId="{D5538FB7-C613-4664-A009-215ACD157C8C}" dt="2023-04-24T15:40:47.316" v="109" actId="404"/>
          <ac:spMkLst>
            <pc:docMk/>
            <pc:sldMk cId="0" sldId="258"/>
            <ac:spMk id="2" creationId="{E4C4C53F-0DCD-62C4-C675-401012E14CED}"/>
          </ac:spMkLst>
        </pc:spChg>
        <pc:spChg chg="mod">
          <ac:chgData name="Sara Maria Tobar Olvera" userId="5349340a-ee78-4149-8d53-1575c36c5a62" providerId="ADAL" clId="{D5538FB7-C613-4664-A009-215ACD157C8C}" dt="2023-04-24T15:40:42.193" v="108" actId="1076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Sara Maria Tobar Olvera" userId="5349340a-ee78-4149-8d53-1575c36c5a62" providerId="ADAL" clId="{D5538FB7-C613-4664-A009-215ACD157C8C}" dt="2023-04-24T15:39:52.863" v="107" actId="27636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Sara Maria Tobar Olvera" userId="5349340a-ee78-4149-8d53-1575c36c5a62" providerId="ADAL" clId="{C0E32141-CDED-4E9E-8000-93755E8C9547}"/>
    <pc:docChg chg="modSld">
      <pc:chgData name="Sara Maria Tobar Olvera" userId="5349340a-ee78-4149-8d53-1575c36c5a62" providerId="ADAL" clId="{C0E32141-CDED-4E9E-8000-93755E8C9547}" dt="2023-05-08T22:57:35.150" v="4" actId="20577"/>
      <pc:docMkLst>
        <pc:docMk/>
      </pc:docMkLst>
      <pc:sldChg chg="modSp mod">
        <pc:chgData name="Sara Maria Tobar Olvera" userId="5349340a-ee78-4149-8d53-1575c36c5a62" providerId="ADAL" clId="{C0E32141-CDED-4E9E-8000-93755E8C9547}" dt="2023-05-08T22:57:35.150" v="4" actId="20577"/>
        <pc:sldMkLst>
          <pc:docMk/>
          <pc:sldMk cId="0" sldId="258"/>
        </pc:sldMkLst>
        <pc:spChg chg="mod">
          <ac:chgData name="Sara Maria Tobar Olvera" userId="5349340a-ee78-4149-8d53-1575c36c5a62" providerId="ADAL" clId="{C0E32141-CDED-4E9E-8000-93755E8C9547}" dt="2023-05-08T22:57:35.150" v="4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406525" y="720725"/>
            <a:ext cx="45021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36858" y="2154194"/>
            <a:ext cx="9314796" cy="3594318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36858" y="5782512"/>
            <a:ext cx="9314796" cy="189016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800"/>
            </a:lvl1pPr>
            <a:lvl2pPr marL="0" indent="540022">
              <a:buSzTx/>
              <a:buFontTx/>
              <a:buNone/>
              <a:defRPr sz="2800"/>
            </a:lvl2pPr>
            <a:lvl3pPr marL="0" indent="1080045">
              <a:buSzTx/>
              <a:buFontTx/>
              <a:buNone/>
              <a:defRPr sz="2800"/>
            </a:lvl3pPr>
            <a:lvl4pPr marL="0" indent="1620070">
              <a:buSzTx/>
              <a:buFontTx/>
              <a:buNone/>
              <a:defRPr sz="2800"/>
            </a:lvl4pPr>
            <a:lvl5pPr marL="0" indent="2160092"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42483" y="2300203"/>
            <a:ext cx="4589900" cy="548248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743890" y="460042"/>
            <a:ext cx="9314796" cy="16701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3" y="2118188"/>
            <a:ext cx="4568806" cy="103809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 b="1"/>
            </a:lvl1pPr>
            <a:lvl2pPr marL="0" indent="540022">
              <a:buSzTx/>
              <a:buFontTx/>
              <a:buNone/>
              <a:defRPr sz="2800" b="1"/>
            </a:lvl2pPr>
            <a:lvl3pPr marL="0" indent="1080045">
              <a:buSzTx/>
              <a:buFontTx/>
              <a:buNone/>
              <a:defRPr sz="2800" b="1"/>
            </a:lvl3pPr>
            <a:lvl4pPr marL="0" indent="1620070">
              <a:buSzTx/>
              <a:buFontTx/>
              <a:buNone/>
              <a:defRPr sz="2800" b="1"/>
            </a:lvl4pPr>
            <a:lvl5pPr marL="0" indent="2160092">
              <a:buSzTx/>
              <a:buFontTx/>
              <a:buNone/>
              <a:defRPr sz="2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467381" y="2118188"/>
            <a:ext cx="4591307" cy="1038092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 marL="842762" indent="-302739">
              <a:defRPr sz="3700"/>
            </a:lvl2pPr>
            <a:lvl3pPr marL="1436847" indent="-356800">
              <a:defRPr sz="3700"/>
            </a:lvl3pPr>
            <a:lvl4pPr marL="2054435" indent="-434365">
              <a:defRPr sz="3700"/>
            </a:lvl4pPr>
            <a:lvl5pPr marL="2594458" indent="-434365"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43890" y="2592229"/>
            <a:ext cx="3483205" cy="48024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8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0" y="2592229"/>
            <a:ext cx="3483206" cy="48024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540022">
              <a:buSzTx/>
              <a:buFontTx/>
              <a:buNone/>
              <a:defRPr sz="1800"/>
            </a:lvl2pPr>
            <a:lvl3pPr marL="0" indent="1080045">
              <a:buSzTx/>
              <a:buFontTx/>
              <a:buNone/>
              <a:defRPr sz="1800"/>
            </a:lvl3pPr>
            <a:lvl4pPr marL="0" indent="1620070">
              <a:buSzTx/>
              <a:buFontTx/>
              <a:buNone/>
              <a:defRPr sz="1800"/>
            </a:lvl4pPr>
            <a:lvl5pPr marL="0" indent="2160092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42485" y="460042"/>
            <a:ext cx="9314796" cy="167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42485" y="2300203"/>
            <a:ext cx="9314796" cy="548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29"/>
            <a:ext cx="284371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70010" marR="0" indent="-270010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858250" marR="0" indent="-318227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467454" marR="0" indent="-387406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44372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84395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124418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664442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204467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744490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nificacion.estrategica@uartes.edu.e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33 h1 Planificación-y-Gestión-Estratégica.png" descr="33 h1 Planificación-y-Gestión-Estratégic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95000" cy="863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extBox 4"/>
          <p:cNvSpPr txBox="1"/>
          <p:nvPr/>
        </p:nvSpPr>
        <p:spPr>
          <a:xfrm>
            <a:off x="3131488" y="1906574"/>
            <a:ext cx="663357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r"/>
            <a:r>
              <a:rPr lang="es-EC" sz="2000" dirty="0"/>
              <a:t>Circular Nro. UA-SAD-CPGE-2023-0015-CIR   </a:t>
            </a:r>
            <a:endParaRPr sz="2000" dirty="0"/>
          </a:p>
        </p:txBody>
      </p:sp>
      <p:sp>
        <p:nvSpPr>
          <p:cNvPr id="104" name="Marcador de contenido 2"/>
          <p:cNvSpPr txBox="1">
            <a:spLocks noGrp="1"/>
          </p:cNvSpPr>
          <p:nvPr>
            <p:ph type="body" sz="half" idx="1"/>
          </p:nvPr>
        </p:nvSpPr>
        <p:spPr>
          <a:xfrm>
            <a:off x="1029933" y="3317177"/>
            <a:ext cx="8735133" cy="440353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>
              <a:buSzTx/>
              <a:buNone/>
              <a:defRPr sz="1800">
                <a:solidFill>
                  <a:srgbClr val="585958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Conforme lo establece el artículo 48 del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Reglamento para el proceso de Evaluación Periódica Integral (</a:t>
            </a:r>
            <a:r>
              <a:rPr lang="es-MX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PEPI):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“El personal académico y de apoyo académico evaluado que esté en desacuerdo con los resultados de su evaluación podrá solicitar la reconsideración de los mismos a la Comisión que para el efecto cree el Órgano Colegiado Superior.”</a:t>
            </a:r>
            <a:endParaRPr lang="es-EC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Solicitamos respetuosamente a los y las docentes que participaron del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de Evaluación Periódica Integral (PEPI) 2022B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revisar los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Lineamientos para la impugnación de calificación del   Proceso de Evaluación de Desempeño del Personal Académico y de Apoyo Académico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UArtes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2022B.</a:t>
            </a:r>
            <a:endParaRPr lang="es-EC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Agradecemos su colaboración. Cualquier duda o comentario, por favor remitirla al correo:  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planificacion.estrategica@uartes.edu.ec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ES" sz="2300" dirty="0"/>
              <a:t>Atentamente</a:t>
            </a:r>
          </a:p>
          <a:p>
            <a:pPr algn="ctr"/>
            <a:r>
              <a:rPr lang="es-ES" sz="2300" b="1" dirty="0">
                <a:solidFill>
                  <a:srgbClr val="007481"/>
                </a:solidFill>
              </a:rPr>
              <a:t>Coordinación de Planificación y Gestión Estratégica</a:t>
            </a:r>
          </a:p>
          <a:p>
            <a:pPr algn="ctr"/>
            <a:r>
              <a:rPr lang="es-ES" sz="2300" b="1" dirty="0">
                <a:solidFill>
                  <a:srgbClr val="007481"/>
                </a:solidFill>
              </a:rPr>
              <a:t>Universidad de las Artes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4C4C53F-0DCD-62C4-C675-401012E14CED}"/>
              </a:ext>
            </a:extLst>
          </p:cNvPr>
          <p:cNvSpPr txBox="1"/>
          <p:nvPr/>
        </p:nvSpPr>
        <p:spPr>
          <a:xfrm>
            <a:off x="1701398" y="2521540"/>
            <a:ext cx="749262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ctr"/>
            <a:r>
              <a:rPr lang="es-ES" sz="3200" dirty="0"/>
              <a:t>Estimada Comunidad Docente</a:t>
            </a:r>
            <a:endParaRPr sz="32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144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Miso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PLANTILLAS INSTITUCIONALES ÍNDICE</dc:title>
  <dc:creator>Wendy Pamela Salinas Sanchez</dc:creator>
  <cp:lastModifiedBy>Sara Maria Tobar Olvera</cp:lastModifiedBy>
  <cp:revision>6</cp:revision>
  <dcterms:modified xsi:type="dcterms:W3CDTF">2023-05-08T22:57:36Z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